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3A143-D7E5-4EF4-8E7B-5CCA46DD4133}" type="datetimeFigureOut">
              <a:rPr lang="en-GB" smtClean="0"/>
              <a:pPr/>
              <a:t>09/11/2014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EA6769-B25C-4B76-A103-F382B7F3BA9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A6769-B25C-4B76-A103-F382B7F3BA9E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628F-9E1A-4F71-917D-AFF8E8FF7D2A}" type="datetimeFigureOut">
              <a:rPr lang="en-GB" smtClean="0"/>
              <a:pPr/>
              <a:t>09/11/2014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3C2AA-4AA0-47DE-AB90-347521DE32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628F-9E1A-4F71-917D-AFF8E8FF7D2A}" type="datetimeFigureOut">
              <a:rPr lang="en-GB" smtClean="0"/>
              <a:pPr/>
              <a:t>09/11/2014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3C2AA-4AA0-47DE-AB90-347521DE32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628F-9E1A-4F71-917D-AFF8E8FF7D2A}" type="datetimeFigureOut">
              <a:rPr lang="en-GB" smtClean="0"/>
              <a:pPr/>
              <a:t>09/11/2014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3C2AA-4AA0-47DE-AB90-347521DE32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628F-9E1A-4F71-917D-AFF8E8FF7D2A}" type="datetimeFigureOut">
              <a:rPr lang="en-GB" smtClean="0"/>
              <a:pPr/>
              <a:t>09/11/2014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3C2AA-4AA0-47DE-AB90-347521DE32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628F-9E1A-4F71-917D-AFF8E8FF7D2A}" type="datetimeFigureOut">
              <a:rPr lang="en-GB" smtClean="0"/>
              <a:pPr/>
              <a:t>09/11/2014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3C2AA-4AA0-47DE-AB90-347521DE32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628F-9E1A-4F71-917D-AFF8E8FF7D2A}" type="datetimeFigureOut">
              <a:rPr lang="en-GB" smtClean="0"/>
              <a:pPr/>
              <a:t>09/11/2014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3C2AA-4AA0-47DE-AB90-347521DE32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628F-9E1A-4F71-917D-AFF8E8FF7D2A}" type="datetimeFigureOut">
              <a:rPr lang="en-GB" smtClean="0"/>
              <a:pPr/>
              <a:t>09/11/2014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3C2AA-4AA0-47DE-AB90-347521DE32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628F-9E1A-4F71-917D-AFF8E8FF7D2A}" type="datetimeFigureOut">
              <a:rPr lang="en-GB" smtClean="0"/>
              <a:pPr/>
              <a:t>09/11/2014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3C2AA-4AA0-47DE-AB90-347521DE32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628F-9E1A-4F71-917D-AFF8E8FF7D2A}" type="datetimeFigureOut">
              <a:rPr lang="en-GB" smtClean="0"/>
              <a:pPr/>
              <a:t>09/11/2014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3C2AA-4AA0-47DE-AB90-347521DE32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628F-9E1A-4F71-917D-AFF8E8FF7D2A}" type="datetimeFigureOut">
              <a:rPr lang="en-GB" smtClean="0"/>
              <a:pPr/>
              <a:t>09/11/2014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3C2AA-4AA0-47DE-AB90-347521DE32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628F-9E1A-4F71-917D-AFF8E8FF7D2A}" type="datetimeFigureOut">
              <a:rPr lang="en-GB" smtClean="0"/>
              <a:pPr/>
              <a:t>09/11/2014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3C2AA-4AA0-47DE-AB90-347521DE32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D628F-9E1A-4F71-917D-AFF8E8FF7D2A}" type="datetimeFigureOut">
              <a:rPr lang="en-GB" smtClean="0"/>
              <a:pPr/>
              <a:t>09/11/2014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3C2AA-4AA0-47DE-AB90-347521DE32D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016223"/>
          </a:xfrm>
        </p:spPr>
        <p:txBody>
          <a:bodyPr/>
          <a:lstStyle/>
          <a:p>
            <a:r>
              <a:rPr lang="en-GB" dirty="0" smtClean="0"/>
              <a:t>Writing Checklist for year 6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52936"/>
            <a:ext cx="6400800" cy="936104"/>
          </a:xfrm>
        </p:spPr>
        <p:txBody>
          <a:bodyPr>
            <a:normAutofit/>
          </a:bodyPr>
          <a:lstStyle/>
          <a:p>
            <a:r>
              <a:rPr lang="en-GB" sz="4800" dirty="0" smtClean="0"/>
              <a:t>Epic Poem Beowulf</a:t>
            </a:r>
            <a:endParaRPr lang="en-GB" sz="4800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1920" y="3933056"/>
            <a:ext cx="1584176" cy="241146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Checklist for your finished Epic Poem</a:t>
            </a:r>
            <a:endParaRPr lang="en-US" sz="4000" dirty="0" smtClean="0"/>
          </a:p>
        </p:txBody>
      </p:sp>
      <p:graphicFrame>
        <p:nvGraphicFramePr>
          <p:cNvPr id="30959" name="Group 239"/>
          <p:cNvGraphicFramePr>
            <a:graphicFrameLocks noGrp="1"/>
          </p:cNvGraphicFramePr>
          <p:nvPr>
            <p:ph sz="half" idx="4294967295"/>
          </p:nvPr>
        </p:nvGraphicFramePr>
        <p:xfrm>
          <a:off x="323529" y="1628775"/>
          <a:ext cx="8568950" cy="4608537"/>
        </p:xfrm>
        <a:graphic>
          <a:graphicData uri="http://schemas.openxmlformats.org/drawingml/2006/table">
            <a:tbl>
              <a:tblPr/>
              <a:tblGrid>
                <a:gridCol w="6912767"/>
                <a:gridCol w="864096"/>
                <a:gridCol w="792087"/>
              </a:tblGrid>
              <a:tr h="4078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Features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Yes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No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58342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 have written in the style of an old English Epic poem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342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 have used some old English terms/words which relate to the topic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342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 have used some figurative language in my epic poem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83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 have varied the length of my sentences for effect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83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I have different sentence beginnings and some complex sentences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3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My story is in a logical and sensible order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342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When I perform my poem I use intonation and expression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88640"/>
            <a:ext cx="849905" cy="12937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90</Words>
  <Application>Microsoft Office PowerPoint</Application>
  <PresentationFormat>On-screen Show (4:3)</PresentationFormat>
  <Paragraphs>14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Writing Checklist for year 6 </vt:lpstr>
      <vt:lpstr>Checklist for your finished Epic Poem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Checklist for year 6</dc:title>
  <dc:creator>BCharnley</dc:creator>
  <cp:lastModifiedBy>BCharnley</cp:lastModifiedBy>
  <cp:revision>3</cp:revision>
  <dcterms:created xsi:type="dcterms:W3CDTF">2014-09-17T12:02:03Z</dcterms:created>
  <dcterms:modified xsi:type="dcterms:W3CDTF">2014-11-09T16:52:14Z</dcterms:modified>
</cp:coreProperties>
</file>